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509" r:id="rId2"/>
    <p:sldId id="287" r:id="rId3"/>
    <p:sldId id="429" r:id="rId4"/>
    <p:sldId id="510" r:id="rId5"/>
    <p:sldId id="511" r:id="rId6"/>
    <p:sldId id="512" r:id="rId7"/>
    <p:sldId id="513" r:id="rId8"/>
    <p:sldId id="514" r:id="rId9"/>
    <p:sldId id="515" r:id="rId10"/>
    <p:sldId id="516" r:id="rId11"/>
    <p:sldId id="517" r:id="rId12"/>
    <p:sldId id="51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CC66"/>
    <a:srgbClr val="FFCC99"/>
    <a:srgbClr val="99CCFF"/>
    <a:srgbClr val="99FFCC"/>
    <a:srgbClr val="00FF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377" autoAdjust="0"/>
  </p:normalViewPr>
  <p:slideViewPr>
    <p:cSldViewPr>
      <p:cViewPr>
        <p:scale>
          <a:sx n="40" d="100"/>
          <a:sy n="40" d="100"/>
        </p:scale>
        <p:origin x="-1554" y="-10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53967F9-FAF1-44BE-8D21-3C57516D29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6236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92247-0499-4CA4-894A-99D0E5DE4D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43C81-DFD0-4283-98AB-DA6A649D1E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3092C-063B-4BC9-B417-63E26687D5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EF448-D4EF-4632-83EA-8CE7137987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80700-B486-40C5-A8F5-43CCCD987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1DC19-8878-4E65-9A29-2C76AAA148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77F33-E37A-4E94-ABA4-F68390E56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D8388-8C3F-437A-8549-CBD6ADDBE9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AA743-6D50-4A62-A3F1-D69401C30F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4EA8C-365E-4EBC-AFAA-5EA66E270F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A30AC-442C-444E-96F6-9BD352760D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5A06F-B61F-44A6-830D-1017AD61D4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7B0B4-8A02-4BB3-8365-B41B65D5DA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5766714-B91D-4F75-B5A0-8CC69500F8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7772400" cy="2143140"/>
          </a:xfrm>
        </p:spPr>
        <p:txBody>
          <a:bodyPr/>
          <a:lstStyle/>
          <a:p>
            <a:r>
              <a:rPr lang="ru-RU" sz="4800" dirty="0" smtClean="0"/>
              <a:t>«Внутренняя опись документов индивидуальной папки»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2714620"/>
            <a:ext cx="7772400" cy="3071834"/>
          </a:xfrm>
        </p:spPr>
        <p:txBody>
          <a:bodyPr/>
          <a:lstStyle/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endParaRPr lang="ru-RU" sz="2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None/>
            </a:pP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None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Алгоритм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оформления описи   документов</a:t>
            </a:r>
          </a:p>
          <a:p>
            <a:pPr algn="ctr">
              <a:buNone/>
            </a:pP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None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Шаг 1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76872"/>
            <a:ext cx="7772400" cy="3819128"/>
          </a:xfrm>
        </p:spPr>
        <p:txBody>
          <a:bodyPr/>
          <a:lstStyle/>
          <a:p>
            <a:pPr eaLnBrk="1" hangingPunct="1">
              <a:buNone/>
            </a:pPr>
            <a:r>
              <a:rPr lang="ru-RU" sz="3600" dirty="0" smtClean="0"/>
              <a:t>Скачать «Внутреннюю опись документов индивидуальной папки» на сайте ГБУ ИМЦ Калининского района в разделе «Аттестация педагогов»(п.</a:t>
            </a:r>
            <a:r>
              <a:rPr lang="en-US" sz="3600" dirty="0" smtClean="0"/>
              <a:t> </a:t>
            </a:r>
            <a:r>
              <a:rPr lang="ru-RU" sz="3600" dirty="0" smtClean="0"/>
              <a:t>№12)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813"/>
            <a:ext cx="7772400" cy="575915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Шаг 2</a:t>
            </a:r>
          </a:p>
        </p:txBody>
      </p:sp>
      <p:sp>
        <p:nvSpPr>
          <p:cNvPr id="307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1124744"/>
            <a:ext cx="8064500" cy="5399881"/>
          </a:xfrm>
        </p:spPr>
        <p:txBody>
          <a:bodyPr/>
          <a:lstStyle/>
          <a:p>
            <a:pPr algn="l"/>
            <a:r>
              <a:rPr lang="ru-RU" sz="3600" dirty="0" smtClean="0"/>
              <a:t>Подписать «Внутреннюю опись документов индивидуальной папки»	</a:t>
            </a:r>
          </a:p>
          <a:p>
            <a:endParaRPr lang="ru-RU" sz="3600" dirty="0" smtClean="0"/>
          </a:p>
          <a:p>
            <a:pPr algn="l"/>
            <a:r>
              <a:rPr lang="ru-RU" sz="3600" u="sng" dirty="0" smtClean="0"/>
              <a:t>Фамилия ,имя ,отчество (им.п.)</a:t>
            </a:r>
          </a:p>
          <a:p>
            <a:pPr algn="l"/>
            <a:r>
              <a:rPr lang="ru-RU" sz="3600" u="sng" dirty="0" smtClean="0"/>
              <a:t>Место работы, должность, район (им.п</a:t>
            </a:r>
            <a:r>
              <a:rPr lang="ru-RU" sz="3600" dirty="0" smtClean="0"/>
              <a:t>.)</a:t>
            </a: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7772400" cy="1008112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Шаг 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352928" cy="482724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Вписать во «Внутреннюю опись документов индивидуальной папки» (</a:t>
            </a:r>
            <a:r>
              <a:rPr lang="ru-RU" b="1" dirty="0" smtClean="0">
                <a:solidFill>
                  <a:srgbClr val="0070C0"/>
                </a:solidFill>
              </a:rPr>
              <a:t>шрифт 11</a:t>
            </a:r>
            <a:r>
              <a:rPr lang="ru-RU" dirty="0" smtClean="0"/>
              <a:t>):</a:t>
            </a:r>
          </a:p>
          <a:p>
            <a:pPr>
              <a:buNone/>
            </a:pPr>
            <a:r>
              <a:rPr lang="ru-RU" dirty="0" smtClean="0"/>
              <a:t>№1.Титульный лист –(количество1)</a:t>
            </a:r>
          </a:p>
          <a:p>
            <a:pPr>
              <a:buNone/>
            </a:pPr>
            <a:r>
              <a:rPr lang="ru-RU" dirty="0" smtClean="0"/>
              <a:t>№2.Внутренняя опись документов (количество листов , дата выдачи)</a:t>
            </a:r>
          </a:p>
          <a:p>
            <a:pPr>
              <a:buNone/>
            </a:pPr>
            <a:r>
              <a:rPr lang="ru-RU" dirty="0" smtClean="0"/>
              <a:t>№3,4,5..и т.д.Документы по порядку формы экспертных заключений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43362"/>
            <a:ext cx="12192000" cy="134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571612"/>
            <a:ext cx="7772400" cy="478634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конце описи поставить: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Подпись, фамилию, имя, отчество аттестуемого (заявителя)</a:t>
            </a:r>
          </a:p>
          <a:p>
            <a:pPr marL="514350" indent="-514350">
              <a:buNone/>
            </a:pPr>
            <a:r>
              <a:rPr lang="ru-RU" dirty="0" smtClean="0"/>
              <a:t>2. Подпись, фамилию, имя, отчество  руководителя (уполномоченного лица организации)</a:t>
            </a:r>
          </a:p>
          <a:p>
            <a:pPr marL="514350" indent="-514350">
              <a:buNone/>
            </a:pPr>
            <a:r>
              <a:rPr lang="ru-RU" dirty="0" smtClean="0"/>
              <a:t>3.Дату 4.Печать</a:t>
            </a:r>
          </a:p>
          <a:p>
            <a:pPr marL="514350" indent="-514350">
              <a:buNone/>
            </a:pPr>
            <a:r>
              <a:rPr lang="ru-RU" dirty="0" smtClean="0"/>
              <a:t>Это будет </a:t>
            </a:r>
            <a:r>
              <a:rPr lang="ru-RU" b="1" dirty="0" smtClean="0">
                <a:solidFill>
                  <a:srgbClr val="0070C0"/>
                </a:solidFill>
              </a:rPr>
              <a:t>подлинник</a:t>
            </a:r>
            <a:r>
              <a:rPr lang="ru-RU" b="1" dirty="0" smtClean="0"/>
              <a:t>  «</a:t>
            </a:r>
            <a:r>
              <a:rPr lang="ru-RU" dirty="0" smtClean="0"/>
              <a:t>Внутренней описи документов »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2910" y="571480"/>
            <a:ext cx="7772400" cy="100013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Шаг 4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Шаг 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43050"/>
            <a:ext cx="7772400" cy="4452950"/>
          </a:xfrm>
        </p:spPr>
        <p:txBody>
          <a:bodyPr/>
          <a:lstStyle/>
          <a:p>
            <a:pPr>
              <a:buNone/>
            </a:pPr>
            <a:r>
              <a:rPr lang="ru-RU" sz="3600" dirty="0" smtClean="0"/>
              <a:t>Сделать </a:t>
            </a:r>
            <a:r>
              <a:rPr lang="ru-RU" sz="3600" b="1" dirty="0" smtClean="0"/>
              <a:t>копию</a:t>
            </a:r>
            <a:r>
              <a:rPr lang="ru-RU" sz="3600" dirty="0" smtClean="0"/>
              <a:t> «Внутренней описи документов» для ЦАРО СПБ АППО</a:t>
            </a:r>
          </a:p>
          <a:p>
            <a:pPr>
              <a:buNone/>
            </a:pPr>
            <a:r>
              <a:rPr lang="ru-RU" sz="3600" dirty="0" smtClean="0"/>
              <a:t>Заверить </a:t>
            </a:r>
            <a:r>
              <a:rPr lang="ru-RU" sz="3600" b="1" dirty="0" smtClean="0"/>
              <a:t>копию</a:t>
            </a:r>
            <a:r>
              <a:rPr lang="ru-RU" sz="3600" dirty="0" smtClean="0"/>
              <a:t>, т.е написать на последнем листе описи:</a:t>
            </a:r>
          </a:p>
          <a:p>
            <a:pPr>
              <a:buNone/>
            </a:pPr>
            <a:r>
              <a:rPr lang="ru-RU" sz="3600" dirty="0" smtClean="0">
                <a:solidFill>
                  <a:srgbClr val="00B050"/>
                </a:solidFill>
              </a:rPr>
              <a:t>  «Копия верна», подпись руководителя, фамилия ,имя, отчество руководителя,  печать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Шаг 6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81200"/>
            <a:ext cx="8280920" cy="4114800"/>
          </a:xfrm>
        </p:spPr>
        <p:txBody>
          <a:bodyPr/>
          <a:lstStyle/>
          <a:p>
            <a:pPr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r>
              <a:rPr lang="ru-RU" sz="3600" b="1" dirty="0" smtClean="0"/>
              <a:t>Пронумеровать </a:t>
            </a:r>
            <a:r>
              <a:rPr lang="ru-RU" sz="3600" b="1" dirty="0" smtClean="0">
                <a:solidFill>
                  <a:srgbClr val="00B050"/>
                </a:solidFill>
              </a:rPr>
              <a:t>копию</a:t>
            </a:r>
          </a:p>
          <a:p>
            <a:pPr>
              <a:buNone/>
            </a:pPr>
            <a:r>
              <a:rPr lang="ru-RU" sz="3600" b="1" dirty="0" smtClean="0"/>
              <a:t> </a:t>
            </a:r>
            <a:r>
              <a:rPr lang="ru-RU" sz="3600" dirty="0" smtClean="0"/>
              <a:t>«Внутренней описи документов» со второго листа, считая первый лист 2,3,4…и т.д.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122413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Шаг 7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064896" cy="3799324"/>
          </a:xfrm>
        </p:spPr>
        <p:txBody>
          <a:bodyPr/>
          <a:lstStyle/>
          <a:p>
            <a:r>
              <a:rPr lang="ru-RU" sz="3600" b="1" dirty="0" smtClean="0"/>
              <a:t>Пробить </a:t>
            </a:r>
            <a:r>
              <a:rPr lang="ru-RU" sz="3600" dirty="0" smtClean="0"/>
              <a:t>3 дырки в </a:t>
            </a:r>
            <a:r>
              <a:rPr lang="ru-RU" sz="3600" b="1" dirty="0" smtClean="0">
                <a:solidFill>
                  <a:srgbClr val="00B050"/>
                </a:solidFill>
              </a:rPr>
              <a:t>копии</a:t>
            </a:r>
            <a:r>
              <a:rPr lang="ru-RU" sz="3600" dirty="0" smtClean="0"/>
              <a:t> описи</a:t>
            </a:r>
          </a:p>
          <a:p>
            <a:r>
              <a:rPr lang="ru-RU" sz="3600" b="1" dirty="0" smtClean="0"/>
              <a:t>Сшить</a:t>
            </a:r>
            <a:r>
              <a:rPr lang="ru-RU" sz="3600" dirty="0" smtClean="0"/>
              <a:t> «Внутреннюю опись документов» </a:t>
            </a:r>
            <a:r>
              <a:rPr lang="ru-RU" sz="3600" dirty="0" smtClean="0">
                <a:solidFill>
                  <a:srgbClr val="00B050"/>
                </a:solidFill>
              </a:rPr>
              <a:t>(</a:t>
            </a:r>
            <a:r>
              <a:rPr lang="ru-RU" sz="3600" b="1" dirty="0" smtClean="0">
                <a:solidFill>
                  <a:srgbClr val="00B050"/>
                </a:solidFill>
              </a:rPr>
              <a:t>копию</a:t>
            </a:r>
            <a:r>
              <a:rPr lang="ru-RU" sz="3600" dirty="0" smtClean="0">
                <a:solidFill>
                  <a:srgbClr val="00B050"/>
                </a:solidFill>
              </a:rPr>
              <a:t> </a:t>
            </a:r>
            <a:r>
              <a:rPr lang="ru-RU" sz="3600" dirty="0" smtClean="0"/>
              <a:t>для Центра аттестации работников образования СПБ АППО)</a:t>
            </a:r>
          </a:p>
          <a:p>
            <a:pPr>
              <a:buNone/>
            </a:pPr>
            <a:endParaRPr lang="ru-RU" sz="3600" dirty="0" smtClean="0"/>
          </a:p>
          <a:p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Шаг 8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500174"/>
            <a:ext cx="7772400" cy="450059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Прикрепить фиксирующую наклейку к </a:t>
            </a:r>
            <a:r>
              <a:rPr lang="ru-RU" b="1" dirty="0" smtClean="0">
                <a:solidFill>
                  <a:srgbClr val="00B050"/>
                </a:solidFill>
              </a:rPr>
              <a:t>копии</a:t>
            </a:r>
            <a:r>
              <a:rPr lang="ru-RU" dirty="0" smtClean="0"/>
              <a:t> (для ЦАРО СПБ АППО )</a:t>
            </a:r>
            <a:r>
              <a:rPr lang="ru-RU" dirty="0" smtClean="0">
                <a:solidFill>
                  <a:srgbClr val="00B050"/>
                </a:solidFill>
              </a:rPr>
              <a:t>описи</a:t>
            </a:r>
            <a:r>
              <a:rPr lang="ru-RU" dirty="0" smtClean="0"/>
              <a:t> :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«Пронумеровано, прошнуровано,  скреплено печатью   </a:t>
            </a:r>
          </a:p>
          <a:p>
            <a:pPr>
              <a:buNone/>
            </a:pPr>
            <a:r>
              <a:rPr lang="ru-RU" u="sng" dirty="0" smtClean="0">
                <a:solidFill>
                  <a:srgbClr val="FF0000"/>
                </a:solidFill>
              </a:rPr>
              <a:t>  3 (три ) </a:t>
            </a:r>
            <a:r>
              <a:rPr lang="ru-RU" dirty="0" smtClean="0">
                <a:solidFill>
                  <a:srgbClr val="FF0000"/>
                </a:solidFill>
              </a:rPr>
              <a:t>листов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Директор/заведующий/подпись, Ф.И.О. 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                                                         Дата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Печать</a:t>
            </a:r>
          </a:p>
          <a:p>
            <a:pPr>
              <a:buNone/>
            </a:pPr>
            <a:r>
              <a:rPr lang="ru-RU" dirty="0" smtClean="0"/>
              <a:t>    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Шаг 9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3600" b="1" dirty="0" smtClean="0"/>
              <a:t> «Единый комплект документов</a:t>
            </a:r>
            <a:r>
              <a:rPr lang="ru-RU" b="1" dirty="0" smtClean="0"/>
              <a:t>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вложить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подлинник </a:t>
            </a:r>
            <a:r>
              <a:rPr lang="ru-RU" b="1" dirty="0" smtClean="0"/>
              <a:t>(</a:t>
            </a:r>
            <a:r>
              <a:rPr lang="ru-RU" dirty="0" smtClean="0"/>
              <a:t>см.шаг4)«Внутренней описи документов» в «Единый комплект документов», после  «Титульного листа» </a:t>
            </a:r>
          </a:p>
          <a:p>
            <a:r>
              <a:rPr lang="ru-RU" b="1" dirty="0" smtClean="0"/>
              <a:t>пронумеровать</a:t>
            </a:r>
            <a:r>
              <a:rPr lang="ru-RU" dirty="0" smtClean="0"/>
              <a:t> листы  «Единого комплекта документов» со 2 листа ,считая  первый ( 2,3,4..)Цифру 1 на «Титульном листе»не ставим.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429684" cy="200026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Шаг 10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/>
              <a:t>«Единый комплект документов»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00240"/>
            <a:ext cx="7772400" cy="435771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«Едином комплекте документов» </a:t>
            </a:r>
          </a:p>
          <a:p>
            <a:pPr>
              <a:buNone/>
            </a:pPr>
            <a:r>
              <a:rPr lang="ru-RU" dirty="0" smtClean="0"/>
              <a:t>делаем 3 дырки, прошиваем, прикрепляем фиксирующую наклейку (образец наклейки - шаг 8) ставим печать.</a:t>
            </a:r>
          </a:p>
          <a:p>
            <a:pPr>
              <a:buNone/>
            </a:pPr>
            <a:r>
              <a:rPr lang="ru-RU" dirty="0" smtClean="0"/>
              <a:t>Внутри комплекта отдельно сшитых документов быть не должно.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2859</TotalTime>
  <Words>336</Words>
  <Application>Microsoft Office PowerPoint</Application>
  <PresentationFormat>Экран (4:3)</PresentationFormat>
  <Paragraphs>50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Оформление по умолчанию</vt:lpstr>
      <vt:lpstr>«Внутренняя опись документов индивидуальной папки» </vt:lpstr>
      <vt:lpstr>Шаг 1</vt:lpstr>
      <vt:lpstr>Шаг 2</vt:lpstr>
      <vt:lpstr>Шаг 3</vt:lpstr>
      <vt:lpstr>Презентация PowerPoint</vt:lpstr>
      <vt:lpstr>Шаг 4</vt:lpstr>
      <vt:lpstr>Шаг 5</vt:lpstr>
      <vt:lpstr>Шаг 6</vt:lpstr>
      <vt:lpstr>Шаг 7</vt:lpstr>
      <vt:lpstr>Шаг 8</vt:lpstr>
      <vt:lpstr>Шаг 9  «Единый комплект документов»</vt:lpstr>
      <vt:lpstr>Шаг 10 «Единый комплект документов»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тест</dc:creator>
  <cp:lastModifiedBy>Тертыченко Е И</cp:lastModifiedBy>
  <cp:revision>436</cp:revision>
  <dcterms:created xsi:type="dcterms:W3CDTF">2010-12-26T06:37:54Z</dcterms:created>
  <dcterms:modified xsi:type="dcterms:W3CDTF">2025-09-17T15:21:36Z</dcterms:modified>
</cp:coreProperties>
</file>